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3" r:id="rId11"/>
    <p:sldId id="264" r:id="rId12"/>
    <p:sldId id="267" r:id="rId13"/>
    <p:sldId id="268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TU ÉS FIEL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/>
              </a:rPr>
              <a:t>TU ÉS FIEL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19CB606-1D6D-4C42-A40A-30D7BB06A8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>
                <a:effectLst/>
              </a:rPr>
              <a:t>Pleno perdão Tu dás; </a:t>
            </a:r>
          </a:p>
          <a:p>
            <a:r>
              <a:rPr lang="pt-BR" dirty="0">
                <a:effectLst/>
              </a:rPr>
              <a:t>paz, segurança.</a:t>
            </a:r>
          </a:p>
          <a:p>
            <a:r>
              <a:rPr lang="pt-BR" dirty="0">
                <a:effectLst/>
              </a:rPr>
              <a:t>Cada momento me </a:t>
            </a:r>
          </a:p>
          <a:p>
            <a:r>
              <a:rPr lang="pt-BR" dirty="0">
                <a:effectLst/>
              </a:rPr>
              <a:t>guias, Senhor. </a:t>
            </a:r>
          </a:p>
        </p:txBody>
      </p:sp>
    </p:spTree>
    <p:extLst>
      <p:ext uri="{BB962C8B-B14F-4D97-AF65-F5344CB8AC3E}">
        <p14:creationId xmlns:p14="http://schemas.microsoft.com/office/powerpoint/2010/main" val="2085535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/>
              </a:rPr>
              <a:t>TU ÉS FIEL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96EC6C7-81DC-4BF4-A3C6-175EE1FD7F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>
                <a:effectLst/>
              </a:rPr>
              <a:t>E no porvir — ó, que </a:t>
            </a:r>
          </a:p>
          <a:p>
            <a:r>
              <a:rPr lang="pt-BR" dirty="0">
                <a:effectLst/>
              </a:rPr>
              <a:t>doce esperança! —</a:t>
            </a:r>
          </a:p>
          <a:p>
            <a:r>
              <a:rPr lang="pt-BR" dirty="0">
                <a:effectLst/>
              </a:rPr>
              <a:t>Desfrutarei do Teu rico favor.</a:t>
            </a:r>
          </a:p>
        </p:txBody>
      </p:sp>
    </p:spTree>
    <p:extLst>
      <p:ext uri="{BB962C8B-B14F-4D97-AF65-F5344CB8AC3E}">
        <p14:creationId xmlns:p14="http://schemas.microsoft.com/office/powerpoint/2010/main" val="1509360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/>
              </a:rPr>
              <a:t>TU ÉS FIEL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5E68F7-556C-4D29-9565-D88BA1E819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b="1" dirty="0">
                <a:effectLst/>
              </a:rPr>
              <a:t>Tu és fiel, Senhor, </a:t>
            </a:r>
            <a:endParaRPr lang="pt-BR" dirty="0">
              <a:effectLst/>
            </a:endParaRPr>
          </a:p>
          <a:p>
            <a:r>
              <a:rPr lang="pt-BR" b="1" dirty="0">
                <a:effectLst/>
              </a:rPr>
              <a:t>Tu és fiel, Senhor, </a:t>
            </a:r>
            <a:endParaRPr lang="pt-BR" dirty="0">
              <a:effectLst/>
            </a:endParaRPr>
          </a:p>
          <a:p>
            <a:r>
              <a:rPr lang="pt-BR" b="1" dirty="0">
                <a:effectLst/>
              </a:rPr>
              <a:t>Dia após dia, com </a:t>
            </a:r>
            <a:endParaRPr lang="pt-BR" dirty="0">
              <a:effectLst/>
            </a:endParaRPr>
          </a:p>
          <a:p>
            <a:r>
              <a:rPr lang="pt-BR" b="1" dirty="0">
                <a:effectLst/>
              </a:rPr>
              <a:t>bênçãos sem-fim. </a:t>
            </a:r>
            <a:endParaRPr lang="pt-B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89019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/>
              </a:rPr>
              <a:t>TU ÉS FIEL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311713-A9AC-473A-9E26-CC23977507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b="1" dirty="0">
                <a:effectLst/>
              </a:rPr>
              <a:t>Tua mercê me </a:t>
            </a:r>
            <a:endParaRPr lang="pt-BR" dirty="0">
              <a:effectLst/>
            </a:endParaRPr>
          </a:p>
          <a:p>
            <a:r>
              <a:rPr lang="pt-BR" b="1" dirty="0">
                <a:effectLst/>
              </a:rPr>
              <a:t>sustenta e me guarda. </a:t>
            </a:r>
            <a:endParaRPr lang="pt-BR" dirty="0">
              <a:effectLst/>
            </a:endParaRPr>
          </a:p>
          <a:p>
            <a:r>
              <a:rPr lang="pt-BR" b="1" dirty="0">
                <a:effectLst/>
              </a:rPr>
              <a:t>Tu és fiel, Senhor, fiel a mim.</a:t>
            </a:r>
            <a:endParaRPr lang="pt-B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14175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 ÉS FIEL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CFC605F-EE86-4D7B-977A-AC3A74DF1C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Tu és fiel, Senhor, </a:t>
            </a:r>
          </a:p>
          <a:p>
            <a:r>
              <a:rPr lang="pt-BR" dirty="0"/>
              <a:t>meu Pai celeste, </a:t>
            </a:r>
          </a:p>
          <a:p>
            <a:r>
              <a:rPr lang="pt-BR" dirty="0"/>
              <a:t>Força e poder aos </a:t>
            </a:r>
          </a:p>
          <a:p>
            <a:r>
              <a:rPr lang="pt-BR" dirty="0"/>
              <a:t>Teus filhos darás. </a:t>
            </a:r>
          </a:p>
        </p:txBody>
      </p:sp>
    </p:spTree>
    <p:extLst>
      <p:ext uri="{BB962C8B-B14F-4D97-AF65-F5344CB8AC3E}">
        <p14:creationId xmlns:p14="http://schemas.microsoft.com/office/powerpoint/2010/main" val="602093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 ÉS FIEL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64DB4DC-AED1-4813-9CE8-95E27BFBE7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Nunca mudaste, </a:t>
            </a:r>
          </a:p>
          <a:p>
            <a:r>
              <a:rPr lang="pt-BR" dirty="0"/>
              <a:t>Tu nunca faltaste: </a:t>
            </a:r>
          </a:p>
          <a:p>
            <a:r>
              <a:rPr lang="pt-BR" dirty="0"/>
              <a:t>Tal como eras, </a:t>
            </a:r>
          </a:p>
          <a:p>
            <a:r>
              <a:rPr lang="pt-BR" dirty="0"/>
              <a:t>Tu sempre serás.</a:t>
            </a:r>
          </a:p>
        </p:txBody>
      </p:sp>
    </p:spTree>
    <p:extLst>
      <p:ext uri="{BB962C8B-B14F-4D97-AF65-F5344CB8AC3E}">
        <p14:creationId xmlns:p14="http://schemas.microsoft.com/office/powerpoint/2010/main" val="494311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/>
              </a:rPr>
              <a:t>TU ÉS FIEL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5E68F7-556C-4D29-9565-D88BA1E819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b="1" dirty="0">
                <a:effectLst/>
              </a:rPr>
              <a:t>Tu és fiel, Senhor, </a:t>
            </a:r>
            <a:endParaRPr lang="pt-BR" dirty="0">
              <a:effectLst/>
            </a:endParaRPr>
          </a:p>
          <a:p>
            <a:r>
              <a:rPr lang="pt-BR" b="1" dirty="0">
                <a:effectLst/>
              </a:rPr>
              <a:t>Tu és fiel, Senhor, </a:t>
            </a:r>
            <a:endParaRPr lang="pt-BR" dirty="0">
              <a:effectLst/>
            </a:endParaRPr>
          </a:p>
          <a:p>
            <a:r>
              <a:rPr lang="pt-BR" b="1" dirty="0">
                <a:effectLst/>
              </a:rPr>
              <a:t>Dia após dia, com </a:t>
            </a:r>
            <a:endParaRPr lang="pt-BR" dirty="0">
              <a:effectLst/>
            </a:endParaRPr>
          </a:p>
          <a:p>
            <a:r>
              <a:rPr lang="pt-BR" b="1" dirty="0">
                <a:effectLst/>
              </a:rPr>
              <a:t>bênçãos sem-fim. </a:t>
            </a:r>
            <a:endParaRPr lang="pt-B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48712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/>
              </a:rPr>
              <a:t>TU ÉS FIEL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311713-A9AC-473A-9E26-CC23977507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b="1" dirty="0">
                <a:effectLst/>
              </a:rPr>
              <a:t>Tua mercê me </a:t>
            </a:r>
            <a:endParaRPr lang="pt-BR" dirty="0">
              <a:effectLst/>
            </a:endParaRPr>
          </a:p>
          <a:p>
            <a:r>
              <a:rPr lang="pt-BR" b="1" dirty="0">
                <a:effectLst/>
              </a:rPr>
              <a:t>sustenta e me guarda. </a:t>
            </a:r>
            <a:endParaRPr lang="pt-BR" dirty="0">
              <a:effectLst/>
            </a:endParaRPr>
          </a:p>
          <a:p>
            <a:r>
              <a:rPr lang="pt-BR" b="1" dirty="0">
                <a:effectLst/>
              </a:rPr>
              <a:t>Tu és fiel, Senhor, fiel a mim.</a:t>
            </a:r>
            <a:endParaRPr lang="pt-B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02587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/>
              </a:rPr>
              <a:t>TU ÉS FIEL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45CA315-B5BC-438B-B4CC-9C8C25EEC2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>
                <a:effectLst/>
              </a:rPr>
              <a:t>Flores e frutos, </a:t>
            </a:r>
          </a:p>
          <a:p>
            <a:r>
              <a:rPr lang="pt-BR" dirty="0">
                <a:effectLst/>
              </a:rPr>
              <a:t>montanhas e mares, </a:t>
            </a:r>
          </a:p>
          <a:p>
            <a:r>
              <a:rPr lang="pt-BR" dirty="0">
                <a:effectLst/>
              </a:rPr>
              <a:t>Sol, Lua, estrelas </a:t>
            </a:r>
          </a:p>
          <a:p>
            <a:r>
              <a:rPr lang="pt-BR" dirty="0">
                <a:effectLst/>
              </a:rPr>
              <a:t>no céu a brilhar: </a:t>
            </a:r>
          </a:p>
        </p:txBody>
      </p:sp>
    </p:spTree>
    <p:extLst>
      <p:ext uri="{BB962C8B-B14F-4D97-AF65-F5344CB8AC3E}">
        <p14:creationId xmlns:p14="http://schemas.microsoft.com/office/powerpoint/2010/main" val="3566300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/>
              </a:rPr>
              <a:t>TU ÉS FIEL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1FFBF7B-8D60-4659-8CA7-F90B7DC825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>
                <a:effectLst/>
              </a:rPr>
              <a:t>Tudo criaste na </a:t>
            </a:r>
          </a:p>
          <a:p>
            <a:r>
              <a:rPr lang="pt-BR" dirty="0">
                <a:effectLst/>
              </a:rPr>
              <a:t>Terra e nos ares. </a:t>
            </a:r>
          </a:p>
          <a:p>
            <a:r>
              <a:rPr lang="pt-BR" dirty="0">
                <a:effectLst/>
              </a:rPr>
              <a:t>Todo o Universo vem, </a:t>
            </a:r>
          </a:p>
          <a:p>
            <a:r>
              <a:rPr lang="pt-BR" dirty="0">
                <a:effectLst/>
              </a:rPr>
              <a:t>pois, Te louvar! </a:t>
            </a:r>
          </a:p>
        </p:txBody>
      </p:sp>
    </p:spTree>
    <p:extLst>
      <p:ext uri="{BB962C8B-B14F-4D97-AF65-F5344CB8AC3E}">
        <p14:creationId xmlns:p14="http://schemas.microsoft.com/office/powerpoint/2010/main" val="3213972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/>
              </a:rPr>
              <a:t>TU ÉS FIEL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5E68F7-556C-4D29-9565-D88BA1E819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b="1" dirty="0">
                <a:effectLst/>
              </a:rPr>
              <a:t>Tu és fiel, Senhor, </a:t>
            </a:r>
            <a:endParaRPr lang="pt-BR" dirty="0">
              <a:effectLst/>
            </a:endParaRPr>
          </a:p>
          <a:p>
            <a:r>
              <a:rPr lang="pt-BR" b="1" dirty="0">
                <a:effectLst/>
              </a:rPr>
              <a:t>Tu és fiel, Senhor, </a:t>
            </a:r>
            <a:endParaRPr lang="pt-BR" dirty="0">
              <a:effectLst/>
            </a:endParaRPr>
          </a:p>
          <a:p>
            <a:r>
              <a:rPr lang="pt-BR" b="1" dirty="0">
                <a:effectLst/>
              </a:rPr>
              <a:t>Dia após dia, com </a:t>
            </a:r>
            <a:endParaRPr lang="pt-BR" dirty="0">
              <a:effectLst/>
            </a:endParaRPr>
          </a:p>
          <a:p>
            <a:r>
              <a:rPr lang="pt-BR" b="1" dirty="0">
                <a:effectLst/>
              </a:rPr>
              <a:t>bênçãos sem-fim. </a:t>
            </a:r>
            <a:endParaRPr lang="pt-B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00555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/>
              </a:rPr>
              <a:t>TU ÉS FIEL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311713-A9AC-473A-9E26-CC23977507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b="1" dirty="0">
                <a:effectLst/>
              </a:rPr>
              <a:t>Tua mercê me </a:t>
            </a:r>
            <a:endParaRPr lang="pt-BR" dirty="0">
              <a:effectLst/>
            </a:endParaRPr>
          </a:p>
          <a:p>
            <a:r>
              <a:rPr lang="pt-BR" b="1" dirty="0">
                <a:effectLst/>
              </a:rPr>
              <a:t>sustenta e me guarda. </a:t>
            </a:r>
            <a:endParaRPr lang="pt-BR" dirty="0">
              <a:effectLst/>
            </a:endParaRPr>
          </a:p>
          <a:p>
            <a:r>
              <a:rPr lang="pt-BR" b="1" dirty="0">
                <a:effectLst/>
              </a:rPr>
              <a:t>Tu és fiel, Senhor, fiel a mim.</a:t>
            </a:r>
            <a:endParaRPr lang="pt-B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03059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1721</TotalTime>
  <Words>174</Words>
  <Application>Microsoft Office PowerPoint</Application>
  <PresentationFormat>Apresentação na tela (16:9)</PresentationFormat>
  <Paragraphs>70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TU ÉS FIEL</vt:lpstr>
      <vt:lpstr>TU ÉS FIEL</vt:lpstr>
      <vt:lpstr>TU ÉS FIEL</vt:lpstr>
      <vt:lpstr>TU ÉS FIEL</vt:lpstr>
      <vt:lpstr>TU ÉS FIEL</vt:lpstr>
      <vt:lpstr>TU ÉS FIEL</vt:lpstr>
      <vt:lpstr>TU ÉS FIEL</vt:lpstr>
      <vt:lpstr>TU ÉS FIEL</vt:lpstr>
      <vt:lpstr>TU ÉS FIEL</vt:lpstr>
      <vt:lpstr>TU ÉS FIEL</vt:lpstr>
      <vt:lpstr>TU ÉS FIEL</vt:lpstr>
      <vt:lpstr>TU ÉS FIEL</vt:lpstr>
      <vt:lpstr>TU ÉS FIEL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2019-06-12T22:59:36Z</dcterms:modified>
</cp:coreProperties>
</file>